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T Sans Narrow"/>
      <p:regular r:id="rId17"/>
      <p:bold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TSansNarrow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regular.fntdata"/><Relationship Id="rId6" Type="http://schemas.openxmlformats.org/officeDocument/2006/relationships/slide" Target="slides/slide1.xml"/><Relationship Id="rId18" Type="http://schemas.openxmlformats.org/officeDocument/2006/relationships/font" Target="fonts/PTSansNarrow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172d13377_7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172d13377_7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172d13377_7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172d13377_7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172d13377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8172d13377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172d13377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172d13377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172d13377_7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172d13377_7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172d13377_7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172d13377_7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172d13377_7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172d13377_7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172d13377_7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172d13377_7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172d13377_7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172d13377_7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172d13377_7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172d13377_7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rgbClr val="DD7E6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FFFF"/>
                </a:solidFill>
              </a:rPr>
              <a:t>GauchoShare Team Final Presentation</a:t>
            </a:r>
            <a:endParaRPr sz="3600">
              <a:solidFill>
                <a:srgbClr val="00FFFF"/>
              </a:solidFill>
            </a:endParaRPr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Let Resource Sharing around UCSB Community Becomes Much Easier!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5. Expectation &amp; Questions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P2P model is the future --- no devilous middlemans!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Great Scalability &amp; Maintainability: UCLAShare, UCSDShare, SBCCShare…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Can easily provide more ways of verification/payment/identification…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Questions …?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22180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                                       </a:t>
            </a:r>
            <a:r>
              <a:rPr lang="en">
                <a:solidFill>
                  <a:srgbClr val="00FFFF"/>
                </a:solidFill>
              </a:rPr>
              <a:t>Thanks!</a:t>
            </a: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Catalogue: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Current Solutions &amp; Exigency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 Product &amp; Team Introduction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3. Detailed Features Presentation &amp; Explanation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4. Challenges &amp; Gains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5. Expectations &amp; Questions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3600"/>
              <a:buAutoNum type="arabicPeriod"/>
            </a:pPr>
            <a:r>
              <a:rPr lang="en">
                <a:solidFill>
                  <a:srgbClr val="00FFFF"/>
                </a:solidFill>
              </a:rPr>
              <a:t>Current Solutions 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eBay: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Pros: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 Both new and used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Cons: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1. Not cheap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 Credibility on doubt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3. Longer shipping time</a:t>
            </a:r>
            <a:endParaRPr/>
          </a:p>
        </p:txBody>
      </p:sp>
      <p:sp>
        <p:nvSpPr>
          <p:cNvPr id="80" name="Google Shape;80;p1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Amazon: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Pros: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1. Mostly new items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 Credible sellers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Cons: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1. Long Shipping time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2. Very expensive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3850" y="1266163"/>
            <a:ext cx="1857751" cy="3302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4550" y="1266188"/>
            <a:ext cx="1857751" cy="330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3600"/>
              <a:buAutoNum type="arabicPeriod"/>
            </a:pPr>
            <a:r>
              <a:rPr lang="en">
                <a:solidFill>
                  <a:srgbClr val="00FFFF"/>
                </a:solidFill>
              </a:rPr>
              <a:t>Exigency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very hard for students and other residents living in UCSB community to find items (resources) that satisfy all the following conditions: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Cheap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Credible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Fast pickup/shipping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At the same time, students and residents willing to sell qualified items can’t find buyers.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162475" y="2237400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FFFF"/>
                </a:solidFill>
              </a:rPr>
              <a:t>2. The Solution Is: ...  Our GauchoShare App!</a:t>
            </a:r>
            <a:endParaRPr sz="3600">
              <a:solidFill>
                <a:srgbClr val="00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1" y="0"/>
            <a:ext cx="289322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2. Product Introduction &amp; Compet</a:t>
            </a:r>
            <a:r>
              <a:rPr lang="en">
                <a:solidFill>
                  <a:srgbClr val="00FFFF"/>
                </a:solidFill>
              </a:rPr>
              <a:t>itivity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Android App that connects buyers and sellers of second-handed goods in UCSB community and fosters transaction.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It only shares information (including user identifications, product attributes, payment methods…), but no actual buying or reselling, which cuts out the middleman revenue and lowers product price (also open for bargaining).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It focuses on UCSB community, which increases credibility and reduces shipping/pickup time, thus making the transaction of second-handed good (usually harder than new one) much easier.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2. Team Introduction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Login/Signup: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Yuehan Li</a:t>
            </a:r>
            <a:endParaRPr/>
          </a:p>
        </p:txBody>
      </p:sp>
      <p:sp>
        <p:nvSpPr>
          <p:cNvPr id="108" name="Google Shape;108;p19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Page/Overall Flow: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Huiyu Zhang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Search: Boru Ai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My Items: Yuehan Li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Sell Item &amp; Profile: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Christopher Yang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Message: Kyle Stubbs</a:t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3850" y="1266175"/>
            <a:ext cx="1857746" cy="3302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4550" y="1266188"/>
            <a:ext cx="1857751" cy="3302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3. Detailed Feature Presentation &amp; Explanation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Go to emulator and enjoy the interactive presentation</a:t>
            </a: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4. Challenges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Sooo many states... and ways of redirections (hard for design and planning)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 Very difficult to be developed iteratively according to the Agile philosophy, since so many features need to work together in the first place.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3. Database schema was changed and improved multiple times, which nullified old data and corresponding tests, and caused multiple related bugs (npe…).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4. UI inconsistency for different features.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5. Multiple unstable APIs from Google (login, picture upload…)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